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8" r:id="rId3"/>
    <p:sldId id="261" r:id="rId4"/>
    <p:sldId id="289" r:id="rId5"/>
    <p:sldId id="280" r:id="rId6"/>
    <p:sldId id="296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07" r:id="rId18"/>
    <p:sldId id="320" r:id="rId19"/>
    <p:sldId id="32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97F"/>
    <a:srgbClr val="F6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7CB68-FA1A-410A-B732-4DD8BC3DC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BC2A8-3F96-4CE9-ADB1-88461C9F6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0C70E-8F09-4F51-AAD1-13A281AB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46F86-33E3-4856-A77C-ACFBF943A4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EDADE-8ADC-42AC-876E-CCE034EF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8B288-2B89-4D0E-97E9-F72339DB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0D99E-BE4A-4F8B-9F49-41AC74514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86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2184-3A67-4F4E-A24E-70BF2289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333AC-BB5A-47AA-ABC2-B0689EDF7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104F-7BB3-4EE1-BB41-BF298B0E3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77C8F-124B-4F1A-92A3-AE4A62D1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46F86-33E3-4856-A77C-ACFBF943A4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9EB66-2725-44A5-89BB-9D243B452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EBC29-8298-498F-9130-C85B5EEC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0D99E-BE4A-4F8B-9F49-41AC74514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25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A9F6-1224-41D6-A7A6-B1514D62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EE20B-47C0-4F1E-A2F5-C54C4EF89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8A90-2BE2-4AF2-BB58-105D4A6E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46F86-33E3-4856-A77C-ACFBF943A4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55886-0B10-41D3-8B06-61894A9F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E4456-56EF-45FD-9AFF-EA64CD45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0D99E-BE4A-4F8B-9F49-41AC74514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85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C9B07B-B576-4320-89A0-999357F71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71769-BDCE-4D4C-B82B-F9B8A8078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0B69E-51F1-4F33-B2CD-970C0D79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46F86-33E3-4856-A77C-ACFBF943A4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1CC6E-A522-4BE1-9DF8-7E070772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6665B-1857-4DC7-8D49-57A18310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0D99E-BE4A-4F8B-9F49-41AC74514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606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B8A9C0-9BF2-4764-90DF-3B6458389E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05FC9-3DD5-43BC-BC99-C5CC5026F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A6B2D-1DD7-4814-9136-86F82166D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BB852-5BB3-4D3D-82DE-9A3BBFA65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06604-9111-414B-83BB-70BF896C0E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84CD4-544B-4919-BC8F-BA04CC55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5ABDA-AE84-4239-8C41-F7337121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72736-237A-46AB-AE63-F2B937D97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29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D763-7492-4CD0-87FB-2ECCBB6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8600" y="544512"/>
            <a:ext cx="5092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5FBB1-A139-4315-8C14-C9015D8F9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600" y="2005012"/>
            <a:ext cx="5092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25664-16C4-41C8-B28E-78DE14EC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06604-9111-414B-83BB-70BF896C0E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A5E43-F7BB-44FD-B572-F8A7F3E7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DE24D-7F3D-4FF7-965B-D23A57ED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72736-237A-46AB-AE63-F2B937D97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8FEBA9-AF0F-4AA5-868C-CCB4F2D0B0B1}"/>
              </a:ext>
            </a:extLst>
          </p:cNvPr>
          <p:cNvSpPr/>
          <p:nvPr userDrawn="1"/>
        </p:nvSpPr>
        <p:spPr>
          <a:xfrm>
            <a:off x="0" y="0"/>
            <a:ext cx="3276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3E2AB3-0B65-47C1-80A3-4DD1AF66A60E}"/>
              </a:ext>
            </a:extLst>
          </p:cNvPr>
          <p:cNvSpPr/>
          <p:nvPr userDrawn="1"/>
        </p:nvSpPr>
        <p:spPr>
          <a:xfrm>
            <a:off x="368300" y="304800"/>
            <a:ext cx="11557000" cy="6248400"/>
          </a:xfrm>
          <a:prstGeom prst="rect">
            <a:avLst/>
          </a:prstGeom>
          <a:noFill/>
          <a:ln w="38100">
            <a:solidFill>
              <a:srgbClr val="B1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FC88FCE-187C-4C09-9CB4-0F9DDE422D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7386" y="966788"/>
            <a:ext cx="3962400" cy="4727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72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682E5-E435-4436-9CFF-3E1B0725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8F89B-8BC3-409F-898A-7C5CAF565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91EA9-EB5C-46A3-8996-15AEE82A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06604-9111-414B-83BB-70BF896C0E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727AB-B5C5-4423-A905-E055E718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4B1A0-6A68-4E40-87F6-F3CB4C22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72736-237A-46AB-AE63-F2B937D97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941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0AC9-F79A-4496-9EB2-BE4CAF4D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224DA-6614-4629-9BDC-E2310D32C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6AD16-8E6C-4EB7-AEC9-FE69AB285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60726-63CD-41E8-AEEC-81FA6481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06604-9111-414B-83BB-70BF896C0E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783E5-E902-4086-904C-D2993E9B0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03695-581F-4784-8BE7-5269C485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72736-237A-46AB-AE63-F2B937D97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588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6ACAD-7D4C-49D3-8BCB-95D14CF38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B2086-0CF4-4D21-8006-C6A8BE44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76773-3190-4A6E-9844-433AE1993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B5E87-08A8-48EC-866A-EBABCD223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0C531B-1440-4B6A-BB8E-21BD009F0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F24E24-D62B-4FC5-BDF6-A29171147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06604-9111-414B-83BB-70BF896C0E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7467C4-B36A-46C7-88D8-8D6511A7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08CFB-D29E-4890-AAF6-1A2E89D6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72736-237A-46AB-AE63-F2B937D97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364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014C791-3A4B-425A-8060-F9CD0063EF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2875" y="1179617"/>
            <a:ext cx="6994525" cy="47727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80828-F0FB-4120-BE80-8088C490F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06604-9111-414B-83BB-70BF896C0E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DA7E1-BAE1-4A58-BC5A-D7533DB9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88AB4-6C6D-44DB-8EDF-CCEE9ABD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72736-237A-46AB-AE63-F2B937D97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12201D-D9E2-4DFF-91B1-A5EB1F74FBEB}"/>
              </a:ext>
            </a:extLst>
          </p:cNvPr>
          <p:cNvSpPr/>
          <p:nvPr userDrawn="1"/>
        </p:nvSpPr>
        <p:spPr>
          <a:xfrm>
            <a:off x="368300" y="304800"/>
            <a:ext cx="11557000" cy="6248400"/>
          </a:xfrm>
          <a:prstGeom prst="rect">
            <a:avLst/>
          </a:prstGeom>
          <a:noFill/>
          <a:ln w="38100">
            <a:solidFill>
              <a:srgbClr val="B1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397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2BBC70-C4D4-4B35-9EF7-787B70F005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688" y="2049463"/>
            <a:ext cx="4333875" cy="316071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4CE5CD-DFA7-482C-B129-D27B858A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06604-9111-414B-83BB-70BF896C0E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0BA6C-7B34-490E-9B26-EE8DCC18F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5F2EF-6A10-419C-BF7D-C9428C6E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72736-237A-46AB-AE63-F2B937D97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49C5C-7E92-4C70-AC24-BE290AB0FEFC}"/>
              </a:ext>
            </a:extLst>
          </p:cNvPr>
          <p:cNvSpPr/>
          <p:nvPr userDrawn="1"/>
        </p:nvSpPr>
        <p:spPr>
          <a:xfrm>
            <a:off x="368300" y="304800"/>
            <a:ext cx="11557000" cy="6248400"/>
          </a:xfrm>
          <a:prstGeom prst="rect">
            <a:avLst/>
          </a:prstGeom>
          <a:noFill/>
          <a:ln w="38100">
            <a:solidFill>
              <a:srgbClr val="B1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41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052C2-FBBB-4767-8ABB-008D7D14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20BD8-2D95-434B-83C6-09C9730B8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F760-2257-4049-B999-E7B0E93A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46F86-33E3-4856-A77C-ACFBF943A4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DF30A-D1EE-4A13-B03B-62DF0117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A80D1-EA48-4207-9586-C85CED7B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0D99E-BE4A-4F8B-9F49-41AC74514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13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09F42-A098-41AF-96B0-0B88AFB8C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83B936-C7BD-4103-A927-C904C031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06604-9111-414B-83BB-70BF896C0E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1B6D1D-3388-48A4-9237-EE82A142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81A48-770C-483A-A66B-CA86A8B5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72736-237A-46AB-AE63-F2B937D97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902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2DA99-BB47-4D71-A3E9-6A059FDE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721E2-1F33-4B31-890C-50398CCA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06604-9111-414B-83BB-70BF896C0E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B5064-3CB0-43CA-BFF2-ECADD88B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88D38-AE75-4100-B728-9B9FE0F1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72736-237A-46AB-AE63-F2B937D97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67648A0-B4A9-48C8-9628-CE84A29658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079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23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0AA022-1B36-4C49-8256-0FD02F924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06604-9111-414B-83BB-70BF896C0E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FF2A3-0C9E-4889-BD0B-24AE23D4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9126B-F549-4795-9BED-7CFAC410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72736-237A-46AB-AE63-F2B937D97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A603FA-587A-44BD-818F-FBC026F3DC9B}"/>
              </a:ext>
            </a:extLst>
          </p:cNvPr>
          <p:cNvSpPr/>
          <p:nvPr userDrawn="1"/>
        </p:nvSpPr>
        <p:spPr>
          <a:xfrm>
            <a:off x="368300" y="304800"/>
            <a:ext cx="11557000" cy="6248400"/>
          </a:xfrm>
          <a:prstGeom prst="rect">
            <a:avLst/>
          </a:prstGeom>
          <a:noFill/>
          <a:ln w="38100">
            <a:gradFill flip="none" rotWithShape="1">
              <a:gsLst>
                <a:gs pos="98000">
                  <a:srgbClr val="D4BF96"/>
                </a:gs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rgbClr val="B18A3E"/>
                </a:gs>
                <a:gs pos="65000">
                  <a:schemeClr val="bg1">
                    <a:alpha val="82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488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0AA022-1B36-4C49-8256-0FD02F924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06604-9111-414B-83BB-70BF896C0E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FF2A3-0C9E-4889-BD0B-24AE23D4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9126B-F549-4795-9BED-7CFAC410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72736-237A-46AB-AE63-F2B937D97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BD4BD4-4B79-4353-BC1D-2BC93F6EF554}"/>
              </a:ext>
            </a:extLst>
          </p:cNvPr>
          <p:cNvSpPr/>
          <p:nvPr userDrawn="1"/>
        </p:nvSpPr>
        <p:spPr>
          <a:xfrm>
            <a:off x="368300" y="304800"/>
            <a:ext cx="11557000" cy="6248400"/>
          </a:xfrm>
          <a:prstGeom prst="rect">
            <a:avLst/>
          </a:prstGeom>
          <a:noFill/>
          <a:ln w="38100">
            <a:solidFill>
              <a:srgbClr val="B1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261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C72F1-CEB9-4C63-B3ED-75A6449D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06604-9111-414B-83BB-70BF896C0E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1E112-2296-46ED-ABA8-B50CE7D10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018C6-ACA7-46E4-8CA6-B8B77B87C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72736-237A-46AB-AE63-F2B937D97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865746-9809-40A1-9C8F-69A156D4D4B8}"/>
              </a:ext>
            </a:extLst>
          </p:cNvPr>
          <p:cNvSpPr/>
          <p:nvPr userDrawn="1"/>
        </p:nvSpPr>
        <p:spPr>
          <a:xfrm>
            <a:off x="276639" y="3846443"/>
            <a:ext cx="11638722" cy="27133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88FB455-06F4-4062-B041-7840DA1EA8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6225" y="298450"/>
            <a:ext cx="11639550" cy="3548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73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A2CC-1560-49D4-94CE-C69A49723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94B36-9FBE-4023-ACE6-6C29D5A52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5546B1-EE57-4B3D-AE24-80FC0A412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B505F-A900-4A85-8142-E67836A38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06604-9111-414B-83BB-70BF896C0E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B06D6-9307-41DF-A27E-BBFAD1462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53441-1706-48AC-A26C-EC0246F9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72736-237A-46AB-AE63-F2B937D97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595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56F99-655F-4316-98DA-BB9A6A53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B1641-33D3-4989-8670-3499996D5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CD3D8-6DF7-4CE1-B542-D5677013E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5B809-0056-47E7-92AE-256993F7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06604-9111-414B-83BB-70BF896C0E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F0284-C6B2-49FA-BD78-B6486A04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2428C-D002-4BED-AB1D-9753E1D5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72736-237A-46AB-AE63-F2B937D97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078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56B0-6839-4094-856D-123C91E6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40D4C-448C-4573-88F7-6581AD20B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FD072-7A64-4747-83F5-F8D68B27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06604-9111-414B-83BB-70BF896C0E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A6B07-AE82-4254-984F-7F4AA4C6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E19A0-D1F3-4371-86ED-F65C0785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72736-237A-46AB-AE63-F2B937D97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360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09881-24EC-4D34-9425-A45D9537D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220BE-D3E6-4998-841B-8B76C6BD7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703EA-E574-44E6-BA22-25546FD9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06604-9111-414B-83BB-70BF896C0E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F1A0F-7F2D-4266-B46A-D0D13424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FB793-1682-459E-B437-CA576682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72736-237A-46AB-AE63-F2B937D97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254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20457" cy="685800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66344" y="1088573"/>
            <a:ext cx="2764972" cy="2267857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66344" y="3900716"/>
            <a:ext cx="2764972" cy="2267857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14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16EC-B2C7-4C71-ACE1-B5DD291F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B842-FA4D-4AFE-9035-6C296B3A5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15271-7A3B-4FFD-8BFD-3A283AFD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46F86-33E3-4856-A77C-ACFBF943A4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5500D-A552-4C5D-B525-26AF28A1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C1C59-7C1E-461A-9A61-36D7DA23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0D99E-BE4A-4F8B-9F49-41AC74514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416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933371" cy="3497944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33371" y="3497944"/>
            <a:ext cx="4325258" cy="3360056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58629" y="0"/>
            <a:ext cx="3933371" cy="3497944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376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4719-F0B7-4806-A4A7-7132C0499BEF}" type="datetime1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F32-EA06-4B91-A6A4-64F0F0482C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7" y="0"/>
            <a:ext cx="12214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9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BAD6-5478-488D-8458-CAFF981D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1386B-1A66-495C-ADF7-C146F5A6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4478B-4B59-4F3D-9693-8DF1CEAC2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15AEE-527A-4E1A-AE51-82681E7E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46F86-33E3-4856-A77C-ACFBF943A4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24B5E-2AB4-42D9-B085-1E5E4CAE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7204C-2405-4862-8DBF-A0C22EE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0D99E-BE4A-4F8B-9F49-41AC74514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91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C2B8C-6F54-4B89-9824-D8751BBD1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C974E-40C9-4E77-AC4E-E80FB8EA1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948D4-5126-478B-9B9E-CAC84EF31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C7DE2-F979-467C-B584-17E14BF0B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565C65-404D-4747-B7A9-B89DA6A4A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709BE-6D79-40ED-8020-925F5CD2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46F86-33E3-4856-A77C-ACFBF943A4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EC195-EAC9-415B-8F61-64086B91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D41878-2880-4D30-8CBA-0ABA6DF7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0D99E-BE4A-4F8B-9F49-41AC74514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97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26C2A-F12E-4900-9CAB-53FDC1908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E7E53-526F-47A9-817F-06068AF3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46F86-33E3-4856-A77C-ACFBF943A4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07145-B848-43C7-8A89-0E253D26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BF00C-F43F-4FE8-896D-108522E3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0D99E-BE4A-4F8B-9F49-41AC74514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36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57C7F-A1A3-4AB5-B9CA-2D465DE9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46F86-33E3-4856-A77C-ACFBF943A4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74E228-CE76-4F50-AB16-EA2D8B52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8E5C-6025-4C56-85EF-39F45BE53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0D99E-BE4A-4F8B-9F49-41AC74514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60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33D24-9C0B-4971-BC7A-3B9F9EF47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46F86-33E3-4856-A77C-ACFBF943A4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5222F-F997-4B15-A712-7BD994D6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3DD73-DC98-46C7-88B2-EBFAAC96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0D99E-BE4A-4F8B-9F49-41AC74514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0A76E4-BD82-49CB-B901-26D60DF19DD9}"/>
              </a:ext>
            </a:extLst>
          </p:cNvPr>
          <p:cNvSpPr/>
          <p:nvPr/>
        </p:nvSpPr>
        <p:spPr>
          <a:xfrm>
            <a:off x="3340100" y="1828800"/>
            <a:ext cx="2730500" cy="1993900"/>
          </a:xfrm>
          <a:prstGeom prst="rect">
            <a:avLst/>
          </a:prstGeom>
          <a:solidFill>
            <a:srgbClr val="C6A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25EDF9-FD30-4DDC-9093-61F261CB347A}"/>
              </a:ext>
            </a:extLst>
          </p:cNvPr>
          <p:cNvSpPr/>
          <p:nvPr/>
        </p:nvSpPr>
        <p:spPr>
          <a:xfrm>
            <a:off x="8801100" y="1828800"/>
            <a:ext cx="2730500" cy="1993900"/>
          </a:xfrm>
          <a:prstGeom prst="rect">
            <a:avLst/>
          </a:prstGeom>
          <a:solidFill>
            <a:srgbClr val="C6A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27F537-8BA6-49F4-A40D-45F975CFDB45}"/>
              </a:ext>
            </a:extLst>
          </p:cNvPr>
          <p:cNvSpPr/>
          <p:nvPr/>
        </p:nvSpPr>
        <p:spPr>
          <a:xfrm>
            <a:off x="609600" y="3822700"/>
            <a:ext cx="2730500" cy="1993900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E104A0-DA47-416D-AB78-F8CFA50BC4C8}"/>
              </a:ext>
            </a:extLst>
          </p:cNvPr>
          <p:cNvSpPr/>
          <p:nvPr/>
        </p:nvSpPr>
        <p:spPr>
          <a:xfrm>
            <a:off x="6070600" y="3822700"/>
            <a:ext cx="2730500" cy="1993900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C55D82-CB7A-44A6-B454-4D6562D57E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822650"/>
            <a:ext cx="2730500" cy="1993900"/>
          </a:xfrm>
          <a:custGeom>
            <a:avLst/>
            <a:gdLst>
              <a:gd name="connsiteX0" fmla="*/ 0 w 2730500"/>
              <a:gd name="connsiteY0" fmla="*/ 0 h 1993900"/>
              <a:gd name="connsiteX1" fmla="*/ 2730500 w 2730500"/>
              <a:gd name="connsiteY1" fmla="*/ 0 h 1993900"/>
              <a:gd name="connsiteX2" fmla="*/ 2730500 w 2730500"/>
              <a:gd name="connsiteY2" fmla="*/ 1993900 h 1993900"/>
              <a:gd name="connsiteX3" fmla="*/ 0 w 2730500"/>
              <a:gd name="connsiteY3" fmla="*/ 199390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500" h="1993900">
                <a:moveTo>
                  <a:pt x="0" y="0"/>
                </a:moveTo>
                <a:lnTo>
                  <a:pt x="2730500" y="0"/>
                </a:lnTo>
                <a:lnTo>
                  <a:pt x="2730500" y="1993900"/>
                </a:lnTo>
                <a:lnTo>
                  <a:pt x="0" y="1993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B43803E-D371-43C2-9CDC-0E3FD54C56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0600" y="1828800"/>
            <a:ext cx="2730500" cy="1993900"/>
          </a:xfrm>
          <a:custGeom>
            <a:avLst/>
            <a:gdLst>
              <a:gd name="connsiteX0" fmla="*/ 0 w 2730500"/>
              <a:gd name="connsiteY0" fmla="*/ 0 h 1993900"/>
              <a:gd name="connsiteX1" fmla="*/ 2730500 w 2730500"/>
              <a:gd name="connsiteY1" fmla="*/ 0 h 1993900"/>
              <a:gd name="connsiteX2" fmla="*/ 2730500 w 2730500"/>
              <a:gd name="connsiteY2" fmla="*/ 1993900 h 1993900"/>
              <a:gd name="connsiteX3" fmla="*/ 0 w 2730500"/>
              <a:gd name="connsiteY3" fmla="*/ 199390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500" h="1993900">
                <a:moveTo>
                  <a:pt x="0" y="0"/>
                </a:moveTo>
                <a:lnTo>
                  <a:pt x="2730500" y="0"/>
                </a:lnTo>
                <a:lnTo>
                  <a:pt x="2730500" y="1993900"/>
                </a:lnTo>
                <a:lnTo>
                  <a:pt x="0" y="1993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9C53C5-BA40-4165-9A51-846F5A9F95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0100" y="3797300"/>
            <a:ext cx="2730500" cy="1993900"/>
          </a:xfrm>
          <a:custGeom>
            <a:avLst/>
            <a:gdLst>
              <a:gd name="connsiteX0" fmla="*/ 0 w 2730500"/>
              <a:gd name="connsiteY0" fmla="*/ 0 h 1993900"/>
              <a:gd name="connsiteX1" fmla="*/ 2730500 w 2730500"/>
              <a:gd name="connsiteY1" fmla="*/ 0 h 1993900"/>
              <a:gd name="connsiteX2" fmla="*/ 2730500 w 2730500"/>
              <a:gd name="connsiteY2" fmla="*/ 1993900 h 1993900"/>
              <a:gd name="connsiteX3" fmla="*/ 0 w 2730500"/>
              <a:gd name="connsiteY3" fmla="*/ 199390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500" h="1993900">
                <a:moveTo>
                  <a:pt x="0" y="0"/>
                </a:moveTo>
                <a:lnTo>
                  <a:pt x="2730500" y="0"/>
                </a:lnTo>
                <a:lnTo>
                  <a:pt x="2730500" y="1993900"/>
                </a:lnTo>
                <a:lnTo>
                  <a:pt x="0" y="1993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9762808-F9FB-4BD6-A12B-AD6F33FC4A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1100" y="3822700"/>
            <a:ext cx="2730500" cy="1993900"/>
          </a:xfrm>
          <a:custGeom>
            <a:avLst/>
            <a:gdLst>
              <a:gd name="connsiteX0" fmla="*/ 0 w 2730500"/>
              <a:gd name="connsiteY0" fmla="*/ 0 h 1993900"/>
              <a:gd name="connsiteX1" fmla="*/ 2730500 w 2730500"/>
              <a:gd name="connsiteY1" fmla="*/ 0 h 1993900"/>
              <a:gd name="connsiteX2" fmla="*/ 2730500 w 2730500"/>
              <a:gd name="connsiteY2" fmla="*/ 1993900 h 1993900"/>
              <a:gd name="connsiteX3" fmla="*/ 0 w 2730500"/>
              <a:gd name="connsiteY3" fmla="*/ 199390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500" h="1993900">
                <a:moveTo>
                  <a:pt x="0" y="0"/>
                </a:moveTo>
                <a:lnTo>
                  <a:pt x="2730500" y="0"/>
                </a:lnTo>
                <a:lnTo>
                  <a:pt x="2730500" y="1993900"/>
                </a:lnTo>
                <a:lnTo>
                  <a:pt x="0" y="1993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0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8E2F-3B08-4BB0-8147-244640F16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DE5DC-6DAE-4F8A-B110-0C586FBC9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B862E-DFC8-4545-B348-AACEF98E3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F6B21-AFA7-4D9C-B7DF-386D7466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46F86-33E3-4856-A77C-ACFBF943A4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6859E-9726-4881-9E9D-9C9585DF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154B3-8005-46DC-94F9-12789905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0D99E-BE4A-4F8B-9F49-41AC74514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8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630A5B-B19A-4B8B-8CF7-BB4429BA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56245-0F74-4D21-9FDB-9F7F4F8ED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1B32A-A824-4B38-A5E1-9A661326B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46F86-33E3-4856-A77C-ACFBF943A4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5099F-536B-4CB8-8964-59497F4B3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50F71-2BBD-4D5A-9703-FC125FF78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0D99E-BE4A-4F8B-9F49-41AC74514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3D97F-BEB5-4D66-B0DF-AE8D6C593FE6}"/>
              </a:ext>
            </a:extLst>
          </p:cNvPr>
          <p:cNvSpPr txBox="1"/>
          <p:nvPr userDrawn="1"/>
        </p:nvSpPr>
        <p:spPr>
          <a:xfrm>
            <a:off x="969686" y="6964017"/>
            <a:ext cx="10252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 By PowerPointHub.com | PowerPointhubth@gmail.com | Facebook : PowerPoint Hub | Not allow for commercial use. |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2019 , Thailand </a:t>
            </a:r>
          </a:p>
        </p:txBody>
      </p:sp>
    </p:spTree>
    <p:extLst>
      <p:ext uri="{BB962C8B-B14F-4D97-AF65-F5344CB8AC3E}">
        <p14:creationId xmlns:p14="http://schemas.microsoft.com/office/powerpoint/2010/main" val="361049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93B32C-5D5B-489C-A15A-66800A11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C8336-5461-41FB-8435-D7FD8B61B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3D77B-3163-4033-BC2A-FD05B1EAB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06604-9111-414B-83BB-70BF896C0E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0CBA7-CC59-4FCA-A14A-E27F26BBA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971E2-3EA4-408A-B2E0-CFA5240CB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72736-237A-46AB-AE63-F2B937D97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7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70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svg"/><Relationship Id="rId5" Type="http://schemas.openxmlformats.org/officeDocument/2006/relationships/image" Target="../media/image5.png"/><Relationship Id="rId4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1AAE45-AFDF-4642-A142-5929B51C615D}"/>
              </a:ext>
            </a:extLst>
          </p:cNvPr>
          <p:cNvSpPr/>
          <p:nvPr/>
        </p:nvSpPr>
        <p:spPr>
          <a:xfrm>
            <a:off x="132538" y="2790825"/>
            <a:ext cx="7649387" cy="2825274"/>
          </a:xfrm>
          <a:prstGeom prst="rect">
            <a:avLst/>
          </a:prstGeom>
          <a:solidFill>
            <a:srgbClr val="105370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/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 DẪN SỬ DỤNG PHẦN MỀM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 HỘI CỔ ĐÔNG ONLINE</a:t>
            </a:r>
            <a:endParaRPr lang="en-US" sz="3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Kanit Medium" panose="00000600000000000000" pitchFamily="2" charset="-34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074" y="220122"/>
            <a:ext cx="1352550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24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37A72B3-49AE-467A-B244-84E87D3D4FEA}"/>
              </a:ext>
            </a:extLst>
          </p:cNvPr>
          <p:cNvSpPr/>
          <p:nvPr/>
        </p:nvSpPr>
        <p:spPr>
          <a:xfrm>
            <a:off x="0" y="1923499"/>
            <a:ext cx="12192000" cy="340382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81850" y="2483782"/>
            <a:ext cx="4667250" cy="2283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900"/>
              </a:lnSpc>
            </a:pP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án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900"/>
              </a:lnSpc>
            </a:pP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khoản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ĐHCĐ online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ty”.</a:t>
            </a:r>
          </a:p>
          <a:p>
            <a:pPr algn="just">
              <a:lnSpc>
                <a:spcPts val="2900"/>
              </a:lnSpc>
            </a:pP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25310"/>
            <a:ext cx="7005961" cy="4032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3">
            <a:extLst>
              <a:ext uri="{FF2B5EF4-FFF2-40B4-BE49-F238E27FC236}">
                <a16:creationId xmlns:a16="http://schemas.microsoft.com/office/drawing/2014/main" id="{92B386CE-2821-4D2A-9A91-8B3EA5041EBD}"/>
              </a:ext>
            </a:extLst>
          </p:cNvPr>
          <p:cNvSpPr txBox="1"/>
          <p:nvPr/>
        </p:nvSpPr>
        <p:spPr>
          <a:xfrm>
            <a:off x="2609849" y="625395"/>
            <a:ext cx="81819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3BBB35-D1BA-4D38-891B-A5091D2AB7B5}"/>
              </a:ext>
            </a:extLst>
          </p:cNvPr>
          <p:cNvSpPr/>
          <p:nvPr/>
        </p:nvSpPr>
        <p:spPr>
          <a:xfrm>
            <a:off x="1414786" y="445530"/>
            <a:ext cx="1037577" cy="1006063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F6F5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06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87" y="5789703"/>
            <a:ext cx="1352550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2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33425" y="2023457"/>
            <a:ext cx="11118124" cy="905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2020 - 2025”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61" y="3231573"/>
            <a:ext cx="10580615" cy="263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id="{92B386CE-2821-4D2A-9A91-8B3EA5041EBD}"/>
              </a:ext>
            </a:extLst>
          </p:cNvPr>
          <p:cNvSpPr txBox="1"/>
          <p:nvPr/>
        </p:nvSpPr>
        <p:spPr>
          <a:xfrm>
            <a:off x="2609849" y="625395"/>
            <a:ext cx="81819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3BBB35-D1BA-4D38-891B-A5091D2AB7B5}"/>
              </a:ext>
            </a:extLst>
          </p:cNvPr>
          <p:cNvSpPr/>
          <p:nvPr/>
        </p:nvSpPr>
        <p:spPr>
          <a:xfrm>
            <a:off x="1414786" y="445530"/>
            <a:ext cx="1037577" cy="1006063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F6F5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07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7" y="470417"/>
            <a:ext cx="1352550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111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37A72B3-49AE-467A-B244-84E87D3D4FEA}"/>
              </a:ext>
            </a:extLst>
          </p:cNvPr>
          <p:cNvSpPr/>
          <p:nvPr/>
        </p:nvSpPr>
        <p:spPr>
          <a:xfrm>
            <a:off x="0" y="1923499"/>
            <a:ext cx="12192000" cy="340382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29500" y="2886745"/>
            <a:ext cx="4667250" cy="1911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900"/>
              </a:lnSpc>
            </a:pP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bầu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“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Bầu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khoản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ĐHCĐ online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ty”.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bầu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”.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4417"/>
            <a:ext cx="7334250" cy="428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3">
            <a:extLst>
              <a:ext uri="{FF2B5EF4-FFF2-40B4-BE49-F238E27FC236}">
                <a16:creationId xmlns:a16="http://schemas.microsoft.com/office/drawing/2014/main" id="{92B386CE-2821-4D2A-9A91-8B3EA5041EBD}"/>
              </a:ext>
            </a:extLst>
          </p:cNvPr>
          <p:cNvSpPr txBox="1"/>
          <p:nvPr/>
        </p:nvSpPr>
        <p:spPr>
          <a:xfrm>
            <a:off x="2609849" y="625395"/>
            <a:ext cx="81819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3BBB35-D1BA-4D38-891B-A5091D2AB7B5}"/>
              </a:ext>
            </a:extLst>
          </p:cNvPr>
          <p:cNvSpPr/>
          <p:nvPr/>
        </p:nvSpPr>
        <p:spPr>
          <a:xfrm>
            <a:off x="1414786" y="445530"/>
            <a:ext cx="1037577" cy="1006063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F6F5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07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7" y="470417"/>
            <a:ext cx="1352550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1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45897" y="635052"/>
            <a:ext cx="7942217" cy="627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89225" y="1451593"/>
            <a:ext cx="10859588" cy="1759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524"/>
          <a:stretch/>
        </p:blipFill>
        <p:spPr>
          <a:xfrm>
            <a:off x="1294966" y="2956646"/>
            <a:ext cx="9991725" cy="2682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73BBB35-D1BA-4D38-891B-A5091D2AB7B5}"/>
              </a:ext>
            </a:extLst>
          </p:cNvPr>
          <p:cNvSpPr/>
          <p:nvPr/>
        </p:nvSpPr>
        <p:spPr>
          <a:xfrm>
            <a:off x="1414786" y="445530"/>
            <a:ext cx="1037577" cy="1006063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F6F5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08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7" y="470417"/>
            <a:ext cx="1352550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82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30086" y="1303608"/>
            <a:ext cx="10859588" cy="95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77" y="2119416"/>
            <a:ext cx="10076190" cy="429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45897" y="635052"/>
            <a:ext cx="7942217" cy="627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3BBB35-D1BA-4D38-891B-A5091D2AB7B5}"/>
              </a:ext>
            </a:extLst>
          </p:cNvPr>
          <p:cNvSpPr/>
          <p:nvPr/>
        </p:nvSpPr>
        <p:spPr>
          <a:xfrm>
            <a:off x="1414786" y="445530"/>
            <a:ext cx="1037577" cy="1006063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F6F5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08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7" y="470417"/>
            <a:ext cx="1352550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511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55422" y="635052"/>
            <a:ext cx="7942217" cy="627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01485" y="1635631"/>
            <a:ext cx="10859588" cy="1510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5" y="3400424"/>
            <a:ext cx="10323739" cy="2476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73BBB35-D1BA-4D38-891B-A5091D2AB7B5}"/>
              </a:ext>
            </a:extLst>
          </p:cNvPr>
          <p:cNvSpPr/>
          <p:nvPr/>
        </p:nvSpPr>
        <p:spPr>
          <a:xfrm>
            <a:off x="1414786" y="445530"/>
            <a:ext cx="1037577" cy="1006063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F6F5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09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7" y="470417"/>
            <a:ext cx="1352550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02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F32-EA06-4B91-A6A4-64F0F0482C93}" type="slidenum">
              <a:rPr lang="en-US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fld>
            <a:endParaRPr lang="en-US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01486" y="1413163"/>
            <a:ext cx="10859588" cy="1510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39" y="1639518"/>
            <a:ext cx="10084261" cy="47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55422" y="635052"/>
            <a:ext cx="7942217" cy="627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3BBB35-D1BA-4D38-891B-A5091D2AB7B5}"/>
              </a:ext>
            </a:extLst>
          </p:cNvPr>
          <p:cNvSpPr/>
          <p:nvPr/>
        </p:nvSpPr>
        <p:spPr>
          <a:xfrm>
            <a:off x="1414786" y="445530"/>
            <a:ext cx="1037577" cy="1006063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F6F5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09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7" y="470417"/>
            <a:ext cx="1352550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9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03047" y="635052"/>
            <a:ext cx="7942217" cy="627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90204" y="1622713"/>
            <a:ext cx="11099074" cy="1510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Quý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bầu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7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bầu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sung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kỳ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2020-2025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”.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560"/>
          <a:stretch/>
        </p:blipFill>
        <p:spPr>
          <a:xfrm>
            <a:off x="1230217" y="3409950"/>
            <a:ext cx="10019048" cy="265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73BBB35-D1BA-4D38-891B-A5091D2AB7B5}"/>
              </a:ext>
            </a:extLst>
          </p:cNvPr>
          <p:cNvSpPr/>
          <p:nvPr/>
        </p:nvSpPr>
        <p:spPr>
          <a:xfrm>
            <a:off x="1414786" y="445530"/>
            <a:ext cx="1037577" cy="1006063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F6F5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7" y="470417"/>
            <a:ext cx="1352550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589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82436" y="1336854"/>
            <a:ext cx="10859588" cy="1510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2020-2025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92" y="2657475"/>
            <a:ext cx="10104762" cy="375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3047" y="635052"/>
            <a:ext cx="7942217" cy="627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3BBB35-D1BA-4D38-891B-A5091D2AB7B5}"/>
              </a:ext>
            </a:extLst>
          </p:cNvPr>
          <p:cNvSpPr/>
          <p:nvPr/>
        </p:nvSpPr>
        <p:spPr>
          <a:xfrm>
            <a:off x="1414786" y="445530"/>
            <a:ext cx="1037577" cy="1006063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F6F5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7" y="470417"/>
            <a:ext cx="1352550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82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1AAE45-AFDF-4642-A142-5929B51C615D}"/>
              </a:ext>
            </a:extLst>
          </p:cNvPr>
          <p:cNvSpPr/>
          <p:nvPr/>
        </p:nvSpPr>
        <p:spPr>
          <a:xfrm>
            <a:off x="6096000" y="0"/>
            <a:ext cx="5219700" cy="68580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49" y="661852"/>
            <a:ext cx="4232601" cy="5399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41187" y="1992561"/>
            <a:ext cx="42009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link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187" y="3298372"/>
            <a:ext cx="5164183" cy="1167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9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link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NCB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https://ncb.dhcdonline.com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baên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3BBB35-D1BA-4D38-891B-A5091D2AB7B5}"/>
              </a:ext>
            </a:extLst>
          </p:cNvPr>
          <p:cNvSpPr/>
          <p:nvPr/>
        </p:nvSpPr>
        <p:spPr>
          <a:xfrm>
            <a:off x="541187" y="822846"/>
            <a:ext cx="1037577" cy="1006063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F6F5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5506" y="1110435"/>
            <a:ext cx="748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01</a:t>
            </a:r>
            <a:endParaRPr lang="en-US" sz="2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87" y="5789703"/>
            <a:ext cx="1352550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21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4911E7FE-968B-4929-9704-B63A2BB839FE}"/>
              </a:ext>
            </a:extLst>
          </p:cNvPr>
          <p:cNvSpPr/>
          <p:nvPr/>
        </p:nvSpPr>
        <p:spPr>
          <a:xfrm>
            <a:off x="6277852" y="2919715"/>
            <a:ext cx="5261005" cy="1521657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8A8DD64F-70CE-49C9-B9B0-ECDC37ABA632}"/>
              </a:ext>
            </a:extLst>
          </p:cNvPr>
          <p:cNvSpPr/>
          <p:nvPr/>
        </p:nvSpPr>
        <p:spPr>
          <a:xfrm>
            <a:off x="6277852" y="4558620"/>
            <a:ext cx="5261005" cy="1521657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92B386CE-2821-4D2A-9A91-8B3EA5041EBD}"/>
              </a:ext>
            </a:extLst>
          </p:cNvPr>
          <p:cNvSpPr txBox="1"/>
          <p:nvPr/>
        </p:nvSpPr>
        <p:spPr>
          <a:xfrm>
            <a:off x="2636177" y="541828"/>
            <a:ext cx="768832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đăng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parajita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73A55D-DCA4-4664-A5F5-120192E27DE4}"/>
              </a:ext>
            </a:extLst>
          </p:cNvPr>
          <p:cNvSpPr/>
          <p:nvPr/>
        </p:nvSpPr>
        <p:spPr>
          <a:xfrm>
            <a:off x="7488453" y="3183632"/>
            <a:ext cx="3908834" cy="1088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  <a:spcBef>
                <a:spcPct val="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đăng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ký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sở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hữu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CMTND, CCCD,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chiếu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đăng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ký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kinh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doanh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v.v..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mã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Quý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mua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26E9BA-74B3-4126-BB43-157AF128362C}"/>
              </a:ext>
            </a:extLst>
          </p:cNvPr>
          <p:cNvSpPr/>
          <p:nvPr/>
        </p:nvSpPr>
        <p:spPr>
          <a:xfrm>
            <a:off x="7527153" y="4740026"/>
            <a:ext cx="3908834" cy="1088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700"/>
              </a:lnSpc>
              <a:spcBef>
                <a:spcPct val="0"/>
              </a:spcBef>
              <a:defRPr/>
            </a:pP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Mã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vạch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phía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mã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vạch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in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Mã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vạch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8940003088921.</a:t>
            </a:r>
          </a:p>
        </p:txBody>
      </p:sp>
      <p:pic>
        <p:nvPicPr>
          <p:cNvPr id="13" name="Graphic 12" descr="Signature">
            <a:extLst>
              <a:ext uri="{FF2B5EF4-FFF2-40B4-BE49-F238E27FC236}">
                <a16:creationId xmlns:a16="http://schemas.microsoft.com/office/drawing/2014/main" id="{D1C96F24-E548-435F-8488-A1FC85B1E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712256" y="4999447"/>
            <a:ext cx="712028" cy="712028"/>
          </a:xfrm>
          <a:prstGeom prst="rect">
            <a:avLst/>
          </a:prstGeom>
        </p:spPr>
      </p:pic>
      <p:pic>
        <p:nvPicPr>
          <p:cNvPr id="14" name="Graphic 13" descr="Target Audience">
            <a:extLst>
              <a:ext uri="{FF2B5EF4-FFF2-40B4-BE49-F238E27FC236}">
                <a16:creationId xmlns:a16="http://schemas.microsoft.com/office/drawing/2014/main" id="{F3585DB1-C288-49F7-A87C-55C96A3FFB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04935" y="3193030"/>
            <a:ext cx="819349" cy="8193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04935" y="1565242"/>
            <a:ext cx="4831052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900"/>
              </a:lnSpc>
              <a:spcBef>
                <a:spcPct val="0"/>
              </a:spcBef>
              <a:defRPr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Số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hữu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capcha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”. Trong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3BBB35-D1BA-4D38-891B-A5091D2AB7B5}"/>
              </a:ext>
            </a:extLst>
          </p:cNvPr>
          <p:cNvSpPr/>
          <p:nvPr/>
        </p:nvSpPr>
        <p:spPr>
          <a:xfrm>
            <a:off x="1464296" y="378287"/>
            <a:ext cx="1037577" cy="1006063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F6F5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35487" y="654098"/>
            <a:ext cx="5180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02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804" y="481464"/>
            <a:ext cx="135255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 rotWithShape="1">
          <a:blip r:embed="rId8"/>
          <a:srcRect l="6095" r="3303"/>
          <a:stretch/>
        </p:blipFill>
        <p:spPr>
          <a:xfrm>
            <a:off x="561975" y="1578666"/>
            <a:ext cx="5020681" cy="479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0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7">
            <a:extLst>
              <a:ext uri="{FF2B5EF4-FFF2-40B4-BE49-F238E27FC236}">
                <a16:creationId xmlns:a16="http://schemas.microsoft.com/office/drawing/2014/main" id="{08DD6DFB-63A0-477C-9A42-8C53D5E83CF4}"/>
              </a:ext>
            </a:extLst>
          </p:cNvPr>
          <p:cNvSpPr/>
          <p:nvPr/>
        </p:nvSpPr>
        <p:spPr>
          <a:xfrm rot="16200000">
            <a:off x="1622980" y="19663"/>
            <a:ext cx="3289459" cy="6268719"/>
          </a:xfrm>
          <a:custGeom>
            <a:avLst/>
            <a:gdLst>
              <a:gd name="connsiteX0" fmla="*/ 3119121 w 3119121"/>
              <a:gd name="connsiteY0" fmla="*/ 0 h 8890001"/>
              <a:gd name="connsiteX1" fmla="*/ 3119120 w 3119121"/>
              <a:gd name="connsiteY1" fmla="*/ 8890001 h 8890001"/>
              <a:gd name="connsiteX2" fmla="*/ 2605512 w 3119121"/>
              <a:gd name="connsiteY2" fmla="*/ 8890001 h 8890001"/>
              <a:gd name="connsiteX3" fmla="*/ 2445757 w 3119121"/>
              <a:gd name="connsiteY3" fmla="*/ 8614558 h 8890001"/>
              <a:gd name="connsiteX4" fmla="*/ 2286000 w 3119121"/>
              <a:gd name="connsiteY4" fmla="*/ 8890001 h 8890001"/>
              <a:gd name="connsiteX5" fmla="*/ 0 w 3119121"/>
              <a:gd name="connsiteY5" fmla="*/ 8890000 h 8890001"/>
              <a:gd name="connsiteX6" fmla="*/ 1 w 3119121"/>
              <a:gd name="connsiteY6" fmla="*/ 0 h 8890001"/>
              <a:gd name="connsiteX7" fmla="*/ 3119121 w 3119121"/>
              <a:gd name="connsiteY7" fmla="*/ 0 h 889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121" h="8890001">
                <a:moveTo>
                  <a:pt x="3119121" y="0"/>
                </a:moveTo>
                <a:lnTo>
                  <a:pt x="3119120" y="8890001"/>
                </a:lnTo>
                <a:lnTo>
                  <a:pt x="2605512" y="8890001"/>
                </a:lnTo>
                <a:lnTo>
                  <a:pt x="2445757" y="8614558"/>
                </a:lnTo>
                <a:lnTo>
                  <a:pt x="2286000" y="8890001"/>
                </a:lnTo>
                <a:lnTo>
                  <a:pt x="0" y="8890000"/>
                </a:lnTo>
                <a:lnTo>
                  <a:pt x="1" y="0"/>
                </a:lnTo>
                <a:lnTo>
                  <a:pt x="3119121" y="0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2FA893-ADFD-48D4-AFAA-5232C00F94B1}"/>
              </a:ext>
            </a:extLst>
          </p:cNvPr>
          <p:cNvSpPr txBox="1"/>
          <p:nvPr/>
        </p:nvSpPr>
        <p:spPr>
          <a:xfrm>
            <a:off x="383018" y="1571733"/>
            <a:ext cx="4331858" cy="1319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ts val="5000"/>
              </a:lnSpc>
            </a:pPr>
            <a:r>
              <a:rPr 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đăng</a:t>
            </a:r>
            <a:r>
              <a:rPr 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parajita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4361" y="638175"/>
            <a:ext cx="5306879" cy="561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83018" y="3443287"/>
            <a:ext cx="4006049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Capcha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ký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Notched Right Arrow 18"/>
          <p:cNvSpPr/>
          <p:nvPr/>
        </p:nvSpPr>
        <p:spPr>
          <a:xfrm>
            <a:off x="4389067" y="1792333"/>
            <a:ext cx="2549236" cy="722387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mã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vạch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Notched Right Arrow 20"/>
          <p:cNvSpPr/>
          <p:nvPr/>
        </p:nvSpPr>
        <p:spPr>
          <a:xfrm>
            <a:off x="4598617" y="2579475"/>
            <a:ext cx="2549236" cy="763919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Nhập</a:t>
            </a:r>
            <a:r>
              <a:rPr lang="en-US" sz="1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CMTND/ĐKSH</a:t>
            </a:r>
            <a:endParaRPr lang="en-US" sz="13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Notched Right Arrow 22"/>
          <p:cNvSpPr/>
          <p:nvPr/>
        </p:nvSpPr>
        <p:spPr>
          <a:xfrm>
            <a:off x="4961626" y="3807820"/>
            <a:ext cx="2549236" cy="783230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Captcha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87" y="5789703"/>
            <a:ext cx="1352550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08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37A72B3-49AE-467A-B244-84E87D3D4FEA}"/>
              </a:ext>
            </a:extLst>
          </p:cNvPr>
          <p:cNvSpPr/>
          <p:nvPr/>
        </p:nvSpPr>
        <p:spPr>
          <a:xfrm>
            <a:off x="0" y="1923499"/>
            <a:ext cx="12192000" cy="340382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2051"/>
            <a:ext cx="686752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文本框 3">
            <a:extLst>
              <a:ext uri="{FF2B5EF4-FFF2-40B4-BE49-F238E27FC236}">
                <a16:creationId xmlns:a16="http://schemas.microsoft.com/office/drawing/2014/main" id="{92B386CE-2821-4D2A-9A91-8B3EA5041EBD}"/>
              </a:ext>
            </a:extLst>
          </p:cNvPr>
          <p:cNvSpPr txBox="1"/>
          <p:nvPr/>
        </p:nvSpPr>
        <p:spPr>
          <a:xfrm>
            <a:off x="8043538" y="2224295"/>
            <a:ext cx="65503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en-US" sz="35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 </a:t>
            </a:r>
            <a:r>
              <a:rPr lang="en-US" sz="35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35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sz="35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parajita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3BBB35-D1BA-4D38-891B-A5091D2AB7B5}"/>
              </a:ext>
            </a:extLst>
          </p:cNvPr>
          <p:cNvSpPr/>
          <p:nvPr/>
        </p:nvSpPr>
        <p:spPr>
          <a:xfrm>
            <a:off x="7005961" y="2044430"/>
            <a:ext cx="1037577" cy="1006063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F6F5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96137" y="3695058"/>
            <a:ext cx="4667250" cy="1167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900"/>
              </a:lnSpc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đăng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7" y="470417"/>
            <a:ext cx="1352550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6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3">
            <a:extLst>
              <a:ext uri="{FF2B5EF4-FFF2-40B4-BE49-F238E27FC236}">
                <a16:creationId xmlns:a16="http://schemas.microsoft.com/office/drawing/2014/main" id="{92B386CE-2821-4D2A-9A91-8B3EA5041EBD}"/>
              </a:ext>
            </a:extLst>
          </p:cNvPr>
          <p:cNvSpPr txBox="1"/>
          <p:nvPr/>
        </p:nvSpPr>
        <p:spPr>
          <a:xfrm>
            <a:off x="2133600" y="664686"/>
            <a:ext cx="65503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en-US" sz="35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35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35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35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trực</a:t>
            </a:r>
            <a:r>
              <a:rPr lang="en-US" sz="35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tuyến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parajita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3BBB35-D1BA-4D38-891B-A5091D2AB7B5}"/>
              </a:ext>
            </a:extLst>
          </p:cNvPr>
          <p:cNvSpPr/>
          <p:nvPr/>
        </p:nvSpPr>
        <p:spPr>
          <a:xfrm>
            <a:off x="976636" y="484821"/>
            <a:ext cx="1037577" cy="1006063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F6F5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826" y="1775416"/>
            <a:ext cx="76962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773073" y="4023316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Livestream </a:t>
            </a:r>
            <a:r>
              <a:rPr lang="en-US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endParaRPr lang="en-US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15326" y="3153194"/>
            <a:ext cx="347662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9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2900"/>
              </a:lnSpc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ts val="2900"/>
              </a:lnSpc>
            </a:pP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900"/>
              </a:lnSpc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livestream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7419975" y="4802223"/>
            <a:ext cx="838201" cy="4191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7" y="470417"/>
            <a:ext cx="1352550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2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71700" y="1782518"/>
            <a:ext cx="8085364" cy="905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1058" y="3159709"/>
            <a:ext cx="9962717" cy="2536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id="{92B386CE-2821-4D2A-9A91-8B3EA5041EBD}"/>
              </a:ext>
            </a:extLst>
          </p:cNvPr>
          <p:cNvSpPr txBox="1"/>
          <p:nvPr/>
        </p:nvSpPr>
        <p:spPr>
          <a:xfrm>
            <a:off x="2171700" y="664686"/>
            <a:ext cx="65503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3BBB35-D1BA-4D38-891B-A5091D2AB7B5}"/>
              </a:ext>
            </a:extLst>
          </p:cNvPr>
          <p:cNvSpPr/>
          <p:nvPr/>
        </p:nvSpPr>
        <p:spPr>
          <a:xfrm>
            <a:off x="976636" y="484821"/>
            <a:ext cx="1037577" cy="1006063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F6F5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7" y="470417"/>
            <a:ext cx="1352550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51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99918" y="1698563"/>
            <a:ext cx="10859588" cy="905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00"/>
              </a:lnSpc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700"/>
              </a:lnSpc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về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18" y="2784120"/>
            <a:ext cx="10152381" cy="356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id="{92B386CE-2821-4D2A-9A91-8B3EA5041EBD}"/>
              </a:ext>
            </a:extLst>
          </p:cNvPr>
          <p:cNvSpPr txBox="1"/>
          <p:nvPr/>
        </p:nvSpPr>
        <p:spPr>
          <a:xfrm>
            <a:off x="2171700" y="664686"/>
            <a:ext cx="65503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3BBB35-D1BA-4D38-891B-A5091D2AB7B5}"/>
              </a:ext>
            </a:extLst>
          </p:cNvPr>
          <p:cNvSpPr/>
          <p:nvPr/>
        </p:nvSpPr>
        <p:spPr>
          <a:xfrm>
            <a:off x="976636" y="484821"/>
            <a:ext cx="1037577" cy="1006063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F6F5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7" y="470417"/>
            <a:ext cx="1352550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58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01486" y="1654630"/>
            <a:ext cx="10859588" cy="905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60" y="2903933"/>
            <a:ext cx="9990476" cy="3247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id="{92B386CE-2821-4D2A-9A91-8B3EA5041EBD}"/>
              </a:ext>
            </a:extLst>
          </p:cNvPr>
          <p:cNvSpPr txBox="1"/>
          <p:nvPr/>
        </p:nvSpPr>
        <p:spPr>
          <a:xfrm>
            <a:off x="2171699" y="664686"/>
            <a:ext cx="81819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3BBB35-D1BA-4D38-891B-A5091D2AB7B5}"/>
              </a:ext>
            </a:extLst>
          </p:cNvPr>
          <p:cNvSpPr/>
          <p:nvPr/>
        </p:nvSpPr>
        <p:spPr>
          <a:xfrm>
            <a:off x="976636" y="484821"/>
            <a:ext cx="1037577" cy="1006063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F6F5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06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7" y="470417"/>
            <a:ext cx="1352550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2676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4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5370"/>
      </a:accent1>
      <a:accent2>
        <a:srgbClr val="B18A3E"/>
      </a:accent2>
      <a:accent3>
        <a:srgbClr val="105370"/>
      </a:accent3>
      <a:accent4>
        <a:srgbClr val="B18A3E"/>
      </a:accent4>
      <a:accent5>
        <a:srgbClr val="105370"/>
      </a:accent5>
      <a:accent6>
        <a:srgbClr val="B18A3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696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Aparajita</vt:lpstr>
      <vt:lpstr>Arial</vt:lpstr>
      <vt:lpstr>Calibri</vt:lpstr>
      <vt:lpstr>Calibri Light</vt:lpstr>
      <vt:lpstr>Cambria</vt:lpstr>
      <vt:lpstr>等线</vt:lpstr>
      <vt:lpstr>Kanit Medium</vt:lpstr>
      <vt:lpstr>Times New Roman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Thu, Dang Phuong (HO.VPHDQT)</dc:creator>
  <cp:lastModifiedBy>Thu, Dang Phuong (HO.VPHDQT)</cp:lastModifiedBy>
  <cp:revision>10</cp:revision>
  <dcterms:created xsi:type="dcterms:W3CDTF">2021-07-27T02:15:13Z</dcterms:created>
  <dcterms:modified xsi:type="dcterms:W3CDTF">2021-07-28T09:58:50Z</dcterms:modified>
</cp:coreProperties>
</file>